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8" r:id="rId2"/>
    <p:sldId id="269" r:id="rId3"/>
    <p:sldId id="271" r:id="rId4"/>
    <p:sldId id="274" r:id="rId5"/>
    <p:sldId id="273" r:id="rId6"/>
    <p:sldId id="275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41"/>
    <a:srgbClr val="FDFBCF"/>
    <a:srgbClr val="DA5234"/>
    <a:srgbClr val="1276B1"/>
    <a:srgbClr val="8FC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6366" autoAdjust="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9AC6A-B643-48CF-B1FA-0F99E3A65C83}" type="datetimeFigureOut">
              <a:rPr kumimoji="1" lang="ja-JP" altLang="en-US" smtClean="0"/>
              <a:t>2025/6/16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2CF0C-5948-45F7-BEE7-458439CCBAC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44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7E96B-A251-47B6-9007-113A62351C98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38A6A-2109-4217-B5B6-88314976E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83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641549-1176-4A36-9F91-A6098D568B54}"/>
              </a:ext>
            </a:extLst>
          </p:cNvPr>
          <p:cNvCxnSpPr/>
          <p:nvPr userDrawn="1"/>
        </p:nvCxnSpPr>
        <p:spPr>
          <a:xfrm>
            <a:off x="705680" y="3911048"/>
            <a:ext cx="5610637" cy="0"/>
          </a:xfrm>
          <a:prstGeom prst="line">
            <a:avLst/>
          </a:prstGeom>
          <a:ln w="38100">
            <a:solidFill>
              <a:srgbClr val="006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id="{A0097D01-E338-4D48-A690-802A385A1A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341" y="2204144"/>
            <a:ext cx="5904133" cy="1386607"/>
          </a:xfrm>
        </p:spPr>
        <p:txBody>
          <a:bodyPr/>
          <a:lstStyle>
            <a:lvl1pPr>
              <a:defRPr b="1">
                <a:latin typeface="+mj-ea"/>
                <a:ea typeface="+mj-ea"/>
              </a:defRPr>
            </a:lvl1pPr>
          </a:lstStyle>
          <a:p>
            <a:r>
              <a:rPr lang="en-US" altLang="ja-JP" dirty="0"/>
              <a:t>Title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B26C75E-B0DE-47FB-8890-1756D4167F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341" y="4219196"/>
            <a:ext cx="5904132" cy="45766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0674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defRPr>
            </a:lvl1pPr>
            <a:lvl2pPr marL="457200" indent="0">
              <a:buNone/>
              <a:defRPr/>
            </a:lvl2pPr>
          </a:lstStyle>
          <a:p>
            <a:r>
              <a:rPr lang="ja-JP" altLang="en-US" sz="2800" b="1" dirty="0" smtClean="0">
                <a:solidFill>
                  <a:schemeClr val="accent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学部・学科・氏名 など</a:t>
            </a:r>
            <a:endParaRPr lang="ja-JP" altLang="en-US" sz="2800" dirty="0">
              <a:latin typeface="Yu Gothic" panose="020B0400000000000000" pitchFamily="50" charset="-128"/>
              <a:ea typeface="Yu Gothic" panose="020B0400000000000000" pitchFamily="50" charset="-128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5B55C87-F72F-46F2-99E4-D3F13FC129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6341" y="4797329"/>
            <a:ext cx="5904132" cy="632734"/>
          </a:xfrm>
        </p:spPr>
        <p:txBody>
          <a:bodyPr/>
          <a:lstStyle>
            <a:lvl1pPr marL="0" indent="0">
              <a:buNone/>
              <a:defRPr b="1">
                <a:latin typeface="+mj-ea"/>
                <a:ea typeface="+mj-ea"/>
              </a:defRPr>
            </a:lvl1pPr>
          </a:lstStyle>
          <a:p>
            <a:r>
              <a:rPr lang="ja-JP" altLang="en-US" sz="2800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阪南　太郎</a:t>
            </a:r>
            <a:endParaRPr lang="ja-JP" altLang="en-US" sz="2800" dirty="0">
              <a:latin typeface="Yu Gothic" panose="020B0400000000000000" pitchFamily="50" charset="-128"/>
              <a:ea typeface="Yu Gothic" panose="020B0400000000000000" pitchFamily="50" charset="-128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2475474-A839-4040-A853-8483C6C0DF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77088" y="706438"/>
            <a:ext cx="4308475" cy="5013325"/>
          </a:xfrm>
        </p:spPr>
        <p:txBody>
          <a:bodyPr/>
          <a:lstStyle/>
          <a:p>
            <a:r>
              <a:rPr lang="ja-JP" altLang="en-US" dirty="0" smtClean="0"/>
              <a:t>写真や図をこの四角</a:t>
            </a:r>
            <a:r>
              <a:rPr lang="ja-JP" altLang="en-US" dirty="0" err="1" smtClean="0"/>
              <a:t>内ににドラッグ</a:t>
            </a:r>
            <a:r>
              <a:rPr lang="ja-JP" altLang="en-US" dirty="0" smtClean="0"/>
              <a:t>してください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B4B28E3-55F4-4A80-92B6-B7C2661ECA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6341" y="1708025"/>
            <a:ext cx="4676007" cy="671941"/>
          </a:xfrm>
        </p:spPr>
        <p:txBody>
          <a:bodyPr anchor="ctr">
            <a:normAutofit/>
          </a:bodyPr>
          <a:lstStyle>
            <a:lvl1pPr marL="0" indent="0">
              <a:buNone/>
              <a:defRPr sz="1400" b="1">
                <a:solidFill>
                  <a:srgbClr val="006741"/>
                </a:solidFill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40" y="778325"/>
            <a:ext cx="2062067" cy="52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42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7242" userDrawn="1">
          <p15:clr>
            <a:srgbClr val="FBAE40"/>
          </p15:clr>
        </p15:guide>
        <p15:guide id="3" pos="370" userDrawn="1">
          <p15:clr>
            <a:srgbClr val="FBAE40"/>
          </p15:clr>
        </p15:guide>
        <p15:guide id="4" orient="horz" pos="361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641549-1176-4A36-9F91-A6098D568B54}"/>
              </a:ext>
            </a:extLst>
          </p:cNvPr>
          <p:cNvCxnSpPr/>
          <p:nvPr userDrawn="1"/>
        </p:nvCxnSpPr>
        <p:spPr>
          <a:xfrm>
            <a:off x="705680" y="3911048"/>
            <a:ext cx="10641193" cy="0"/>
          </a:xfrm>
          <a:prstGeom prst="line">
            <a:avLst/>
          </a:prstGeom>
          <a:ln w="38100">
            <a:solidFill>
              <a:srgbClr val="006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>
            <a:extLst>
              <a:ext uri="{FF2B5EF4-FFF2-40B4-BE49-F238E27FC236}">
                <a16:creationId xmlns:a16="http://schemas.microsoft.com/office/drawing/2014/main" id="{A0097D01-E338-4D48-A690-802A385A1A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965" y="2393605"/>
            <a:ext cx="10659092" cy="1386607"/>
          </a:xfrm>
        </p:spPr>
        <p:txBody>
          <a:bodyPr/>
          <a:lstStyle>
            <a:lvl1pPr algn="ctr">
              <a:defRPr b="1">
                <a:latin typeface="+mj-ea"/>
                <a:ea typeface="+mj-ea"/>
              </a:defRPr>
            </a:lvl1pPr>
          </a:lstStyle>
          <a:p>
            <a:r>
              <a:rPr lang="en-US" altLang="ja-JP" dirty="0"/>
              <a:t>Title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B4B28E3-55F4-4A80-92B6-B7C2661ECA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6341" y="4018218"/>
            <a:ext cx="10750532" cy="671941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74C19F07-190D-4AAB-811D-364799164857}"/>
              </a:ext>
            </a:extLst>
          </p:cNvPr>
          <p:cNvSpPr/>
          <p:nvPr userDrawn="1"/>
        </p:nvSpPr>
        <p:spPr>
          <a:xfrm>
            <a:off x="15" y="0"/>
            <a:ext cx="12192000" cy="256375"/>
          </a:xfrm>
          <a:prstGeom prst="rect">
            <a:avLst/>
          </a:prstGeom>
          <a:solidFill>
            <a:srgbClr val="006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A0332C55-849F-4327-AFA6-B1228CF4F0CA}"/>
              </a:ext>
            </a:extLst>
          </p:cNvPr>
          <p:cNvSpPr/>
          <p:nvPr userDrawn="1"/>
        </p:nvSpPr>
        <p:spPr>
          <a:xfrm>
            <a:off x="0" y="293343"/>
            <a:ext cx="12191985" cy="66484"/>
          </a:xfrm>
          <a:prstGeom prst="rect">
            <a:avLst/>
          </a:prstGeom>
          <a:solidFill>
            <a:srgbClr val="006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B4B28E3-55F4-4A80-92B6-B7C2661ECAF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984266" y="1793569"/>
            <a:ext cx="2084019" cy="6719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266" y="1113329"/>
            <a:ext cx="2062067" cy="52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846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7242">
          <p15:clr>
            <a:srgbClr val="FBAE40"/>
          </p15:clr>
        </p15:guide>
        <p15:guide id="3" pos="370">
          <p15:clr>
            <a:srgbClr val="FBAE40"/>
          </p15:clr>
        </p15:guide>
        <p15:guide id="4" orient="horz" pos="36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7A3E69B-F608-49D7-BC0D-E7D20D4984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491" y="116378"/>
            <a:ext cx="8098016" cy="714894"/>
          </a:xfrm>
        </p:spPr>
        <p:txBody>
          <a:bodyPr>
            <a:normAutofit/>
          </a:bodyPr>
          <a:lstStyle>
            <a:lvl1pPr>
              <a:defRPr sz="3000" b="1">
                <a:latin typeface="+mj-ea"/>
                <a:ea typeface="+mj-ea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2" name="正方形/長方形 1"/>
          <p:cNvSpPr/>
          <p:nvPr userDrawn="1"/>
        </p:nvSpPr>
        <p:spPr>
          <a:xfrm>
            <a:off x="157940" y="0"/>
            <a:ext cx="507077" cy="1371600"/>
          </a:xfrm>
          <a:prstGeom prst="rect">
            <a:avLst/>
          </a:prstGeom>
          <a:solidFill>
            <a:srgbClr val="006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B4B28E3-55F4-4A80-92B6-B7C2661ECA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0491" y="814647"/>
            <a:ext cx="4676007" cy="671941"/>
          </a:xfrm>
        </p:spPr>
        <p:txBody>
          <a:bodyPr numCol="1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400" b="0">
                <a:solidFill>
                  <a:schemeClr val="bg1">
                    <a:lumMod val="65000"/>
                  </a:schemeClr>
                </a:solidFill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dirty="0" err="1" smtClean="0"/>
              <a:t>テキス</a:t>
            </a:r>
            <a:r>
              <a:rPr lang="ja-JP" altLang="en-US" dirty="0" smtClean="0"/>
              <a:t>トダミーテキストテキストダミーテキストテキストダ</a:t>
            </a:r>
            <a:endParaRPr lang="en-US" altLang="ja-JP" dirty="0" smtClean="0"/>
          </a:p>
          <a:p>
            <a:pPr lvl="0"/>
            <a:r>
              <a:rPr lang="ja-JP" altLang="en-US" dirty="0" err="1" smtClean="0"/>
              <a:t>テキス</a:t>
            </a:r>
            <a:r>
              <a:rPr lang="ja-JP" altLang="en-US" dirty="0" smtClean="0"/>
              <a:t>トダミーテキストテキストダテキストダミーテキスト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87ADF6B-00A4-4FF3-B7CF-0BD1BAD13079}"/>
              </a:ext>
            </a:extLst>
          </p:cNvPr>
          <p:cNvSpPr txBox="1">
            <a:spLocks/>
          </p:cNvSpPr>
          <p:nvPr userDrawn="1"/>
        </p:nvSpPr>
        <p:spPr>
          <a:xfrm>
            <a:off x="9448800" y="6562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2396B4-E320-46CD-BE0F-609D3C3E8F9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直線コネクタ 3"/>
          <p:cNvCxnSpPr/>
          <p:nvPr userDrawn="1"/>
        </p:nvCxnSpPr>
        <p:spPr>
          <a:xfrm>
            <a:off x="810491" y="822960"/>
            <a:ext cx="86383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EA0B52B-02E2-4B62-893B-12AC269BAA7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10490" y="1800686"/>
            <a:ext cx="10852265" cy="4351338"/>
          </a:xfrm>
        </p:spPr>
        <p:txBody>
          <a:bodyPr/>
          <a:lstStyle>
            <a:lvl1pPr marL="0" indent="0">
              <a:buNone/>
              <a:defRPr>
                <a:latin typeface="+mn-ea"/>
                <a:ea typeface="+mn-ea"/>
              </a:defRPr>
            </a:lvl1pPr>
            <a:lvl2pPr marL="457200" indent="0">
              <a:buNone/>
              <a:defRPr>
                <a:latin typeface="+mn-ea"/>
                <a:ea typeface="+mn-ea"/>
              </a:defRPr>
            </a:lvl2pPr>
            <a:lvl3pPr marL="914400" indent="0">
              <a:buNone/>
              <a:defRPr>
                <a:latin typeface="+mn-ea"/>
                <a:ea typeface="+mn-ea"/>
              </a:defRPr>
            </a:lvl3pPr>
            <a:lvl4pPr marL="1371600" indent="0">
              <a:buNone/>
              <a:defRPr>
                <a:latin typeface="+mn-ea"/>
                <a:ea typeface="+mn-ea"/>
              </a:defRPr>
            </a:lvl4pPr>
            <a:lvl5pPr marL="1828800" indent="0">
              <a:buNone/>
              <a:defRPr>
                <a:latin typeface="+mn-ea"/>
                <a:ea typeface="+mn-ea"/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004" y="175302"/>
            <a:ext cx="2718262" cy="4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763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pos="1118" userDrawn="1">
          <p15:clr>
            <a:srgbClr val="FBAE40"/>
          </p15:clr>
        </p15:guide>
        <p15:guide id="3" orient="horz" pos="3838" userDrawn="1">
          <p15:clr>
            <a:srgbClr val="FBAE40"/>
          </p15:clr>
        </p15:guide>
        <p15:guide id="4" pos="715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87ADF6B-00A4-4FF3-B7CF-0BD1BAD13079}"/>
              </a:ext>
            </a:extLst>
          </p:cNvPr>
          <p:cNvSpPr txBox="1">
            <a:spLocks/>
          </p:cNvSpPr>
          <p:nvPr userDrawn="1"/>
        </p:nvSpPr>
        <p:spPr>
          <a:xfrm>
            <a:off x="9448800" y="65704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2396B4-E320-46CD-BE0F-609D3C3E8F9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5267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1118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pos="715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87ADF6B-00A4-4FF3-B7CF-0BD1BAD13079}"/>
              </a:ext>
            </a:extLst>
          </p:cNvPr>
          <p:cNvSpPr txBox="1">
            <a:spLocks/>
          </p:cNvSpPr>
          <p:nvPr userDrawn="1"/>
        </p:nvSpPr>
        <p:spPr>
          <a:xfrm>
            <a:off x="9448800" y="65704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2396B4-E320-46CD-BE0F-609D3C3E8F9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弦 18"/>
          <p:cNvSpPr/>
          <p:nvPr userDrawn="1"/>
        </p:nvSpPr>
        <p:spPr>
          <a:xfrm rot="10564865">
            <a:off x="-4141471" y="-6400"/>
            <a:ext cx="7800339" cy="6605567"/>
          </a:xfrm>
          <a:prstGeom prst="chord">
            <a:avLst>
              <a:gd name="adj1" fmla="val 5874747"/>
              <a:gd name="adj2" fmla="val 16200000"/>
            </a:avLst>
          </a:prstGeom>
          <a:solidFill>
            <a:srgbClr val="006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-166488" y="2776529"/>
            <a:ext cx="3951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b="1" dirty="0" smtClean="0">
                <a:ln>
                  <a:solidFill>
                    <a:schemeClr val="bg1"/>
                  </a:solidFill>
                </a:ln>
                <a:noFill/>
              </a:rPr>
              <a:t>CONTENTS</a:t>
            </a:r>
            <a:endParaRPr kumimoji="1" lang="ja-JP" altLang="en-US" sz="5400" b="1" dirty="0">
              <a:ln>
                <a:solidFill>
                  <a:schemeClr val="bg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621353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1118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pos="715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430684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87ADF6B-00A4-4FF3-B7CF-0BD1BAD13079}"/>
              </a:ext>
            </a:extLst>
          </p:cNvPr>
          <p:cNvSpPr txBox="1">
            <a:spLocks/>
          </p:cNvSpPr>
          <p:nvPr userDrawn="1"/>
        </p:nvSpPr>
        <p:spPr>
          <a:xfrm>
            <a:off x="9448800" y="65372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2396B4-E320-46CD-BE0F-609D3C3E8F9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0" y="0"/>
            <a:ext cx="12192000" cy="4488873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 userDrawn="1"/>
        </p:nvSpPr>
        <p:spPr>
          <a:xfrm>
            <a:off x="0" y="4301083"/>
            <a:ext cx="12192000" cy="223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5338A4-AC22-74C6-94E5-646739308F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235" y="4956214"/>
            <a:ext cx="7778798" cy="1325563"/>
          </a:xfrm>
          <a:noFill/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altLang="ja-JP" dirty="0" smtClean="0"/>
              <a:t>Click </a:t>
            </a:r>
            <a:r>
              <a:rPr lang="en-US" altLang="ja-JP" dirty="0"/>
              <a:t>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0129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1118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pos="715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bg>
      <p:bgPr>
        <a:solidFill>
          <a:srgbClr val="0067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0441" y="2675775"/>
            <a:ext cx="4828237" cy="1320800"/>
          </a:xfrm>
          <a:prstGeom prst="rect">
            <a:avLst/>
          </a:prstGeom>
        </p:spPr>
      </p:pic>
      <p:sp>
        <p:nvSpPr>
          <p:cNvPr id="7" name="正方形/長方形 6"/>
          <p:cNvSpPr/>
          <p:nvPr userDrawn="1"/>
        </p:nvSpPr>
        <p:spPr>
          <a:xfrm>
            <a:off x="0" y="6641869"/>
            <a:ext cx="12192000" cy="216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348" y="5936014"/>
            <a:ext cx="1712422" cy="4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0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6A1CCB-5CC8-415F-AF86-638DBBFA6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99B87-FDA9-4E2D-BB09-750D5E638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4283E-7A81-4394-A61E-9605AD376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CFA44-49FD-4105-98C7-D4DE49250AA4}" type="datetimeFigureOut">
              <a:rPr lang="en-GB" smtClean="0"/>
              <a:t>16/06/2025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437A2-5ACF-4E28-A2DC-ABA43F5943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9F31C-D3D6-431A-ABED-C747CD916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96B4-E320-46CD-BE0F-609D3C3E8F9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C19F07-190D-4AAB-811D-364799164857}"/>
              </a:ext>
            </a:extLst>
          </p:cNvPr>
          <p:cNvSpPr/>
          <p:nvPr userDrawn="1"/>
        </p:nvSpPr>
        <p:spPr>
          <a:xfrm>
            <a:off x="1" y="6609937"/>
            <a:ext cx="12192000" cy="256375"/>
          </a:xfrm>
          <a:prstGeom prst="rect">
            <a:avLst/>
          </a:prstGeom>
          <a:solidFill>
            <a:srgbClr val="006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332C55-849F-4327-AFA6-B1228CF4F0CA}"/>
              </a:ext>
            </a:extLst>
          </p:cNvPr>
          <p:cNvSpPr/>
          <p:nvPr userDrawn="1"/>
        </p:nvSpPr>
        <p:spPr>
          <a:xfrm>
            <a:off x="16" y="6514516"/>
            <a:ext cx="12191985" cy="66484"/>
          </a:xfrm>
          <a:prstGeom prst="rect">
            <a:avLst/>
          </a:prstGeom>
          <a:solidFill>
            <a:srgbClr val="006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正方形/長方形 1">
            <a:extLst>
              <a:ext uri="{FF2B5EF4-FFF2-40B4-BE49-F238E27FC236}">
                <a16:creationId xmlns:a16="http://schemas.microsoft.com/office/drawing/2014/main" id="{7388E1FE-FD35-4F1C-860B-A3DD11A983A7}"/>
              </a:ext>
            </a:extLst>
          </p:cNvPr>
          <p:cNvSpPr/>
          <p:nvPr userDrawn="1"/>
        </p:nvSpPr>
        <p:spPr>
          <a:xfrm>
            <a:off x="1" y="6601624"/>
            <a:ext cx="114109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b="1" i="0" spc="100" baseline="0" dirty="0" smtClean="0">
                <a:solidFill>
                  <a:schemeClr val="bg1"/>
                </a:solidFill>
                <a:latin typeface="Franklin Gothic Demi Cond" panose="020B0706030402020204" pitchFamily="34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HANNAN</a:t>
            </a:r>
            <a:r>
              <a:rPr lang="ja-JP" altLang="en-US" sz="1200" b="1" i="0" spc="100" baseline="0" dirty="0" smtClean="0">
                <a:solidFill>
                  <a:schemeClr val="bg1"/>
                </a:solidFill>
                <a:latin typeface="Franklin Gothic Demi Cond" panose="020B0706030402020204" pitchFamily="34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 </a:t>
            </a:r>
            <a:r>
              <a:rPr lang="en-MY" altLang="ja-JP" sz="1200" b="1" i="0" spc="100" baseline="0" dirty="0" smtClean="0">
                <a:solidFill>
                  <a:schemeClr val="bg1"/>
                </a:solidFill>
                <a:latin typeface="Franklin Gothic Demi Cond" panose="020B0706030402020204" pitchFamily="34" charset="0"/>
                <a:ea typeface="BIZ UDゴシック" panose="020B0400000000000000" pitchFamily="49" charset="-128"/>
                <a:cs typeface="Times New Roman" panose="02020603050405020304" pitchFamily="18" charset="0"/>
              </a:rPr>
              <a:t>UNIVERSITY</a:t>
            </a:r>
            <a:endParaRPr lang="ja-JP" altLang="en-US" sz="1200" b="1" i="0" spc="100" baseline="0" dirty="0">
              <a:solidFill>
                <a:schemeClr val="bg1"/>
              </a:solidFill>
              <a:latin typeface="Franklin Gothic Demi Cond" panose="020B0706030402020204" pitchFamily="34" charset="0"/>
              <a:ea typeface="BIZ UDゴシック" panose="020B0400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286589C-5A85-B148-F742-18937E49AFBD}"/>
              </a:ext>
            </a:extLst>
          </p:cNvPr>
          <p:cNvSpPr txBox="1"/>
          <p:nvPr userDrawn="1"/>
        </p:nvSpPr>
        <p:spPr>
          <a:xfrm>
            <a:off x="4575117" y="6636717"/>
            <a:ext cx="3174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>
                <a:solidFill>
                  <a:schemeClr val="bg1"/>
                </a:solidFill>
              </a:rPr>
              <a:t>Copyright © Hannan University. All Rights Reserved</a:t>
            </a:r>
            <a:endParaRPr kumimoji="1" lang="ja-JP" alt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4" r:id="rId3"/>
    <p:sldLayoutId id="2147483669" r:id="rId4"/>
    <p:sldLayoutId id="2147483671" r:id="rId5"/>
    <p:sldLayoutId id="2147483670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+mj-ea"/>
          <a:ea typeface="+mj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kern="1200">
          <a:solidFill>
            <a:schemeClr val="tx1"/>
          </a:solidFill>
          <a:latin typeface="+mj-ea"/>
          <a:ea typeface="+mj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+mj-ea"/>
          <a:ea typeface="+mj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j-ea"/>
          <a:ea typeface="+mj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j-ea"/>
          <a:ea typeface="+mj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タイトルを記載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2025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日</a:t>
            </a:r>
            <a:endParaRPr kumimoji="1" lang="ja-JP" altLang="en-US" dirty="0"/>
          </a:p>
        </p:txBody>
      </p:sp>
      <p:sp>
        <p:nvSpPr>
          <p:cNvPr id="5" name="図プレースホルダー 4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5743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タイトルスライド：パターン</a:t>
            </a:r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タイトルの副題</a:t>
            </a:r>
            <a:r>
              <a:rPr kumimoji="1" lang="ja-JP" altLang="en-US" dirty="0"/>
              <a:t>や</a:t>
            </a:r>
            <a:r>
              <a:rPr kumimoji="1" lang="ja-JP" altLang="en-US" dirty="0" smtClean="0"/>
              <a:t>タイトルに関しての補足説明を記載するスペース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kumimoji="1" lang="en-US" altLang="ja-JP" dirty="0" smtClean="0"/>
              <a:t>2025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日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5138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大見出し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大見出しを補足説明するテキストスペース大見出しを補足説明するテキストスペース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2672" y="1803633"/>
            <a:ext cx="1094763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 smtClean="0"/>
              <a:t>テキストダミーテキストダミーテキストダミーテキスト</a:t>
            </a:r>
            <a:r>
              <a:rPr kumimoji="1" lang="ja-JP" altLang="en-US" sz="3600" dirty="0"/>
              <a:t>テキストダミーテキストダミーテキストダミーテキスト</a:t>
            </a:r>
          </a:p>
          <a:p>
            <a:r>
              <a:rPr kumimoji="1" lang="ja-JP" altLang="en-US" sz="3600" dirty="0"/>
              <a:t>テキストダミーテキストダミーテキストダミーテキスト</a:t>
            </a:r>
          </a:p>
          <a:p>
            <a:r>
              <a:rPr kumimoji="1" lang="ja-JP" altLang="en-US" sz="3600" dirty="0"/>
              <a:t>テキストダミーテキストダミーテキストダミーテキスト</a:t>
            </a:r>
          </a:p>
          <a:p>
            <a:r>
              <a:rPr kumimoji="1" lang="ja-JP" altLang="en-US" sz="3600" dirty="0"/>
              <a:t>テキストダミーテキストダミーテキストダミーテキスト</a:t>
            </a:r>
          </a:p>
          <a:p>
            <a:r>
              <a:rPr kumimoji="1" lang="ja-JP" altLang="en-US" sz="3600" dirty="0"/>
              <a:t>テキストダミーテキストダミーテキストダミーテキスト</a:t>
            </a:r>
          </a:p>
          <a:p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3229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中見だしタイトルスライド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18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024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楕円 1"/>
          <p:cNvSpPr/>
          <p:nvPr/>
        </p:nvSpPr>
        <p:spPr>
          <a:xfrm>
            <a:off x="4404220" y="704675"/>
            <a:ext cx="704675" cy="704675"/>
          </a:xfrm>
          <a:prstGeom prst="ellipse">
            <a:avLst/>
          </a:prstGeom>
          <a:solidFill>
            <a:srgbClr val="006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62943" y="826179"/>
            <a:ext cx="2114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chemeClr val="bg1"/>
                </a:solidFill>
              </a:rPr>
              <a:t>０１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楕円 3"/>
          <p:cNvSpPr/>
          <p:nvPr/>
        </p:nvSpPr>
        <p:spPr>
          <a:xfrm>
            <a:off x="4816679" y="2115424"/>
            <a:ext cx="704675" cy="704675"/>
          </a:xfrm>
          <a:prstGeom prst="ellipse">
            <a:avLst/>
          </a:prstGeom>
          <a:solidFill>
            <a:srgbClr val="006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58624" y="2236928"/>
            <a:ext cx="2114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chemeClr val="bg1"/>
                </a:solidFill>
              </a:rPr>
              <a:t>０２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楕円 5"/>
          <p:cNvSpPr/>
          <p:nvPr/>
        </p:nvSpPr>
        <p:spPr>
          <a:xfrm>
            <a:off x="4816679" y="3526173"/>
            <a:ext cx="704675" cy="704675"/>
          </a:xfrm>
          <a:prstGeom prst="ellipse">
            <a:avLst/>
          </a:prstGeom>
          <a:solidFill>
            <a:srgbClr val="006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50235" y="3647677"/>
            <a:ext cx="2114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chemeClr val="bg1"/>
                </a:solidFill>
              </a:rPr>
              <a:t>０３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楕円 7"/>
          <p:cNvSpPr/>
          <p:nvPr/>
        </p:nvSpPr>
        <p:spPr>
          <a:xfrm>
            <a:off x="4404220" y="4936922"/>
            <a:ext cx="704675" cy="704675"/>
          </a:xfrm>
          <a:prstGeom prst="ellipse">
            <a:avLst/>
          </a:prstGeom>
          <a:solidFill>
            <a:srgbClr val="0067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46165" y="5058426"/>
            <a:ext cx="2114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 smtClean="0">
                <a:solidFill>
                  <a:schemeClr val="bg1"/>
                </a:solidFill>
              </a:rPr>
              <a:t>０４</a:t>
            </a:r>
            <a:endParaRPr kumimoji="1"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21354" y="788831"/>
            <a:ext cx="465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目次タイトル１　テキストダミー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58313" y="2236927"/>
            <a:ext cx="465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目次タイトル２　テキストダミー</a:t>
            </a:r>
            <a:endParaRPr kumimoji="1" lang="ja-JP" altLang="en-US" sz="2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907248" y="3647677"/>
            <a:ext cx="465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目次タイトル３　テキストダミー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73756" y="5179932"/>
            <a:ext cx="465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目次タイトル４　テキストダミー</a:t>
            </a:r>
            <a:endParaRPr kumimoji="1" lang="ja-JP" altLang="en-US" sz="2400" dirty="0"/>
          </a:p>
        </p:txBody>
      </p:sp>
      <p:cxnSp>
        <p:nvCxnSpPr>
          <p:cNvPr id="16" name="直線コネクタ 15"/>
          <p:cNvCxnSpPr/>
          <p:nvPr/>
        </p:nvCxnSpPr>
        <p:spPr>
          <a:xfrm>
            <a:off x="5673756" y="4112139"/>
            <a:ext cx="517460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5733877" y="2709913"/>
            <a:ext cx="517460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5241725" y="1250227"/>
            <a:ext cx="5666761" cy="269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5153639" y="5641597"/>
            <a:ext cx="591982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860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97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ユーザー定義 3">
      <a:dk1>
        <a:srgbClr val="383838"/>
      </a:dk1>
      <a:lt1>
        <a:srgbClr val="FFFFFF"/>
      </a:lt1>
      <a:dk2>
        <a:srgbClr val="68DDF4"/>
      </a:dk2>
      <a:lt2>
        <a:srgbClr val="FBD637"/>
      </a:lt2>
      <a:accent1>
        <a:srgbClr val="006540"/>
      </a:accent1>
      <a:accent2>
        <a:srgbClr val="FFB85C"/>
      </a:accent2>
      <a:accent3>
        <a:srgbClr val="1051EC"/>
      </a:accent3>
      <a:accent4>
        <a:srgbClr val="FF6E61"/>
      </a:accent4>
      <a:accent5>
        <a:srgbClr val="FF75B1"/>
      </a:accent5>
      <a:accent6>
        <a:srgbClr val="00D1C3"/>
      </a:accent6>
      <a:hlink>
        <a:srgbClr val="003A71"/>
      </a:hlink>
      <a:folHlink>
        <a:srgbClr val="006540"/>
      </a:folHlink>
    </a:clrScheme>
    <a:fontScheme name="ユーザー定義 2">
      <a:majorFont>
        <a:latin typeface="BIZ UDPゴシック"/>
        <a:ea typeface="BIZ UDPゴシック"/>
        <a:cs typeface=""/>
      </a:majorFont>
      <a:minorFont>
        <a:latin typeface="Calibri"/>
        <a:ea typeface="BIZ UD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ワイド画面</PresentationFormat>
  <Paragraphs>21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6" baseType="lpstr">
      <vt:lpstr>BIZ UDPゴシック</vt:lpstr>
      <vt:lpstr>BIZ UDゴシック</vt:lpstr>
      <vt:lpstr>Yu Gothic</vt:lpstr>
      <vt:lpstr>Yu Gothic</vt:lpstr>
      <vt:lpstr>Arial</vt:lpstr>
      <vt:lpstr>Calibri</vt:lpstr>
      <vt:lpstr>Franklin Gothic Demi Cond</vt:lpstr>
      <vt:lpstr>Times New Roman</vt:lpstr>
      <vt:lpstr>Office Theme</vt:lpstr>
      <vt:lpstr>タイトルを記載</vt:lpstr>
      <vt:lpstr>タイトルスライド：パターン2</vt:lpstr>
      <vt:lpstr>大見出し</vt:lpstr>
      <vt:lpstr>中見だしタイトルスライド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2025-05-21T07:43:36Z</dcterms:created>
  <dcterms:modified xsi:type="dcterms:W3CDTF">2025-06-16T05:36:17Z</dcterms:modified>
</cp:coreProperties>
</file>