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41"/>
    <a:srgbClr val="FDFBCF"/>
    <a:srgbClr val="DA5234"/>
    <a:srgbClr val="1276B1"/>
    <a:srgbClr val="8FC2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6366" autoAdjust="0"/>
  </p:normalViewPr>
  <p:slideViewPr>
    <p:cSldViewPr snapToGrid="0">
      <p:cViewPr>
        <p:scale>
          <a:sx n="75" d="100"/>
          <a:sy n="75" d="100"/>
        </p:scale>
        <p:origin x="1950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9AC6A-B643-48CF-B1FA-0F99E3A65C83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2CF0C-5948-45F7-BEE7-458439CCB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44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7E96B-A251-47B6-9007-113A62351C98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38A6A-2109-4217-B5B6-88314976E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31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067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979054" y="895927"/>
            <a:ext cx="10206182" cy="524047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CB4B28E3-55F4-4A80-92B6-B7C2661ECA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364509" y="4010041"/>
            <a:ext cx="7130473" cy="671941"/>
          </a:xfrm>
        </p:spPr>
        <p:txBody>
          <a:bodyPr numCol="1" anchor="ctr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000" b="0">
                <a:solidFill>
                  <a:schemeClr val="tx1">
                    <a:lumMod val="75000"/>
                  </a:schemeClr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 err="1" smtClean="0"/>
              <a:t>テキス</a:t>
            </a:r>
            <a:r>
              <a:rPr lang="ja-JP" altLang="en-US" dirty="0" smtClean="0"/>
              <a:t>トダミーテキストテキストダミーテキストテキストダ</a:t>
            </a:r>
            <a:endParaRPr lang="en-US" altLang="ja-JP" dirty="0" smtClean="0"/>
          </a:p>
        </p:txBody>
      </p:sp>
      <p:pic>
        <p:nvPicPr>
          <p:cNvPr id="20" name="図 19" descr="テキスト&#10;&#10;自動的に生成された説明">
            <a:extLst>
              <a:ext uri="{FF2B5EF4-FFF2-40B4-BE49-F238E27FC236}">
                <a16:creationId xmlns:a16="http://schemas.microsoft.com/office/drawing/2014/main" id="{BD9B0B6C-4047-12E8-9E5C-92454303F6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01" b="29375"/>
          <a:stretch/>
        </p:blipFill>
        <p:spPr>
          <a:xfrm>
            <a:off x="272475" y="118059"/>
            <a:ext cx="2814664" cy="580648"/>
          </a:xfrm>
          <a:prstGeom prst="rect">
            <a:avLst/>
          </a:prstGeom>
        </p:spPr>
      </p:pic>
      <p:pic>
        <p:nvPicPr>
          <p:cNvPr id="21" name="図 20" descr="挿絵, ウィンドウ が含まれている画像&#10;&#10;自動的に生成された説明">
            <a:extLst>
              <a:ext uri="{FF2B5EF4-FFF2-40B4-BE49-F238E27FC236}">
                <a16:creationId xmlns:a16="http://schemas.microsoft.com/office/drawing/2014/main" id="{91BB05F3-A3D5-7C7D-7430-8A1D34E7D2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29875">
            <a:off x="9761880" y="3787304"/>
            <a:ext cx="2321144" cy="2867859"/>
          </a:xfrm>
          <a:prstGeom prst="rect">
            <a:avLst/>
          </a:prstGeom>
        </p:spPr>
      </p:pic>
      <p:pic>
        <p:nvPicPr>
          <p:cNvPr id="22" name="図 21" descr="ロゴ&#10;&#10;低い精度で自動的に生成された説明">
            <a:extLst>
              <a:ext uri="{FF2B5EF4-FFF2-40B4-BE49-F238E27FC236}">
                <a16:creationId xmlns:a16="http://schemas.microsoft.com/office/drawing/2014/main" id="{46005B9C-5BFF-9183-07F1-3D25806614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054" y="5505706"/>
            <a:ext cx="1680181" cy="430874"/>
          </a:xfrm>
          <a:prstGeom prst="rect">
            <a:avLst/>
          </a:prstGeom>
        </p:spPr>
      </p:pic>
      <p:sp>
        <p:nvSpPr>
          <p:cNvPr id="23" name="Title 12">
            <a:extLst>
              <a:ext uri="{FF2B5EF4-FFF2-40B4-BE49-F238E27FC236}">
                <a16:creationId xmlns:a16="http://schemas.microsoft.com/office/drawing/2014/main" id="{A0097D01-E338-4D48-A690-802A385A1A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64509" y="2424889"/>
            <a:ext cx="7130473" cy="1386607"/>
          </a:xfrm>
        </p:spPr>
        <p:txBody>
          <a:bodyPr/>
          <a:lstStyle>
            <a:lvl1pPr>
              <a:defRPr b="1">
                <a:latin typeface="+mj-ea"/>
                <a:ea typeface="+mj-ea"/>
              </a:defRPr>
            </a:lvl1pPr>
          </a:lstStyle>
          <a:p>
            <a:r>
              <a:rPr lang="en-US" altLang="ja-JP" dirty="0"/>
              <a:t>Title</a:t>
            </a:r>
            <a:endParaRPr lang="en-GB" dirty="0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24FC267E-03F9-26DD-1CDD-C13311BBF038}"/>
              </a:ext>
            </a:extLst>
          </p:cNvPr>
          <p:cNvCxnSpPr>
            <a:cxnSpLocks/>
          </p:cNvCxnSpPr>
          <p:nvPr userDrawn="1"/>
        </p:nvCxnSpPr>
        <p:spPr>
          <a:xfrm>
            <a:off x="2361286" y="3744997"/>
            <a:ext cx="7047271" cy="0"/>
          </a:xfrm>
          <a:prstGeom prst="line">
            <a:avLst/>
          </a:prstGeom>
          <a:ln w="57150">
            <a:solidFill>
              <a:srgbClr val="EB71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8A24D938-73F9-AB01-11F3-6733C1D86F5A}"/>
              </a:ext>
            </a:extLst>
          </p:cNvPr>
          <p:cNvCxnSpPr>
            <a:cxnSpLocks/>
          </p:cNvCxnSpPr>
          <p:nvPr userDrawn="1"/>
        </p:nvCxnSpPr>
        <p:spPr>
          <a:xfrm>
            <a:off x="2621411" y="3811496"/>
            <a:ext cx="7013021" cy="0"/>
          </a:xfrm>
          <a:prstGeom prst="line">
            <a:avLst/>
          </a:prstGeom>
          <a:ln w="57150">
            <a:solidFill>
              <a:srgbClr val="36BCF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CB4B28E3-55F4-4A80-92B6-B7C2661ECAF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984266" y="1793569"/>
            <a:ext cx="2084019" cy="67194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="1">
                <a:solidFill>
                  <a:schemeClr val="bg1">
                    <a:lumMod val="65000"/>
                  </a:schemeClr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3304142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7242" userDrawn="1">
          <p15:clr>
            <a:srgbClr val="FBAE40"/>
          </p15:clr>
        </p15:guide>
        <p15:guide id="3" pos="370" userDrawn="1">
          <p15:clr>
            <a:srgbClr val="FBAE40"/>
          </p15:clr>
        </p15:guide>
        <p15:guide id="4" orient="horz" pos="361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67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>
          <a:xfrm>
            <a:off x="923184" y="1088802"/>
            <a:ext cx="10206182" cy="524047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 descr="テキスト&#10;&#10;自動的に生成された説明">
            <a:extLst>
              <a:ext uri="{FF2B5EF4-FFF2-40B4-BE49-F238E27FC236}">
                <a16:creationId xmlns:a16="http://schemas.microsoft.com/office/drawing/2014/main" id="{BD9B0B6C-4047-12E8-9E5C-92454303F6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01" b="29375"/>
          <a:stretch/>
        </p:blipFill>
        <p:spPr>
          <a:xfrm>
            <a:off x="9277929" y="155930"/>
            <a:ext cx="2814664" cy="580648"/>
          </a:xfrm>
          <a:prstGeom prst="rect">
            <a:avLst/>
          </a:prstGeom>
        </p:spPr>
      </p:pic>
      <p:sp>
        <p:nvSpPr>
          <p:cNvPr id="18" name="Title 12">
            <a:extLst>
              <a:ext uri="{FF2B5EF4-FFF2-40B4-BE49-F238E27FC236}">
                <a16:creationId xmlns:a16="http://schemas.microsoft.com/office/drawing/2014/main" id="{A0097D01-E338-4D48-A690-802A385A1A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4842" y="2631611"/>
            <a:ext cx="9014692" cy="1386607"/>
          </a:xfrm>
        </p:spPr>
        <p:txBody>
          <a:bodyPr/>
          <a:lstStyle>
            <a:lvl1pPr algn="ctr">
              <a:defRPr b="1">
                <a:latin typeface="+mj-ea"/>
                <a:ea typeface="+mj-ea"/>
              </a:defRPr>
            </a:lvl1pPr>
          </a:lstStyle>
          <a:p>
            <a:r>
              <a:rPr lang="en-US" altLang="ja-JP" dirty="0"/>
              <a:t>Title</a:t>
            </a:r>
            <a:endParaRPr lang="en-GB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CB4B28E3-55F4-4A80-92B6-B7C2661ECAF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984266" y="1793569"/>
            <a:ext cx="2084019" cy="67194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="1">
                <a:solidFill>
                  <a:schemeClr val="bg1">
                    <a:lumMod val="65000"/>
                  </a:schemeClr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pic>
        <p:nvPicPr>
          <p:cNvPr id="21" name="図 20" descr="アイコン&#10;&#10;自動的に生成された説明">
            <a:extLst>
              <a:ext uri="{FF2B5EF4-FFF2-40B4-BE49-F238E27FC236}">
                <a16:creationId xmlns:a16="http://schemas.microsoft.com/office/drawing/2014/main" id="{08A6DDEF-54AF-7922-DB5E-E056ACE28C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6" y="3919746"/>
            <a:ext cx="2640108" cy="2938254"/>
          </a:xfrm>
          <a:prstGeom prst="rect">
            <a:avLst/>
          </a:prstGeom>
        </p:spPr>
      </p:pic>
      <p:sp>
        <p:nvSpPr>
          <p:cNvPr id="22" name="正方形/長方形 21"/>
          <p:cNvSpPr/>
          <p:nvPr userDrawn="1"/>
        </p:nvSpPr>
        <p:spPr>
          <a:xfrm>
            <a:off x="431349" y="518069"/>
            <a:ext cx="4207616" cy="140963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B4B28E3-55F4-4A80-92B6-B7C2661ECA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45719" y="897001"/>
            <a:ext cx="3978875" cy="671941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BBC30D39-9239-00D0-74F6-259F3EC767EE}"/>
              </a:ext>
            </a:extLst>
          </p:cNvPr>
          <p:cNvCxnSpPr>
            <a:cxnSpLocks/>
          </p:cNvCxnSpPr>
          <p:nvPr userDrawn="1"/>
        </p:nvCxnSpPr>
        <p:spPr>
          <a:xfrm>
            <a:off x="459057" y="807366"/>
            <a:ext cx="4066351" cy="5324"/>
          </a:xfrm>
          <a:prstGeom prst="line">
            <a:avLst/>
          </a:prstGeom>
          <a:ln w="57150">
            <a:solidFill>
              <a:srgbClr val="EB71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01BA2269-579C-5C58-AA53-3501826EDBB9}"/>
              </a:ext>
            </a:extLst>
          </p:cNvPr>
          <p:cNvCxnSpPr>
            <a:cxnSpLocks/>
          </p:cNvCxnSpPr>
          <p:nvPr userDrawn="1"/>
        </p:nvCxnSpPr>
        <p:spPr>
          <a:xfrm>
            <a:off x="546097" y="1639264"/>
            <a:ext cx="4066351" cy="5324"/>
          </a:xfrm>
          <a:prstGeom prst="line">
            <a:avLst/>
          </a:prstGeom>
          <a:ln w="57150">
            <a:solidFill>
              <a:srgbClr val="36BCF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0EE97573-DC2F-224C-4996-EADA28F6B85B}"/>
              </a:ext>
            </a:extLst>
          </p:cNvPr>
          <p:cNvCxnSpPr>
            <a:cxnSpLocks/>
          </p:cNvCxnSpPr>
          <p:nvPr userDrawn="1"/>
        </p:nvCxnSpPr>
        <p:spPr>
          <a:xfrm>
            <a:off x="10231374" y="1088802"/>
            <a:ext cx="865906" cy="0"/>
          </a:xfrm>
          <a:prstGeom prst="line">
            <a:avLst/>
          </a:prstGeom>
          <a:ln w="57150">
            <a:solidFill>
              <a:srgbClr val="EB71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2F2CC9EE-4F76-725D-C06A-12F41C85D86B}"/>
              </a:ext>
            </a:extLst>
          </p:cNvPr>
          <p:cNvCxnSpPr>
            <a:cxnSpLocks/>
          </p:cNvCxnSpPr>
          <p:nvPr userDrawn="1"/>
        </p:nvCxnSpPr>
        <p:spPr>
          <a:xfrm>
            <a:off x="11129366" y="1115179"/>
            <a:ext cx="0" cy="812524"/>
          </a:xfrm>
          <a:prstGeom prst="line">
            <a:avLst/>
          </a:prstGeom>
          <a:ln w="57150">
            <a:solidFill>
              <a:srgbClr val="36BCF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63FD7A28-B02E-D358-148C-23BC8B70977D}"/>
              </a:ext>
            </a:extLst>
          </p:cNvPr>
          <p:cNvCxnSpPr>
            <a:cxnSpLocks/>
          </p:cNvCxnSpPr>
          <p:nvPr userDrawn="1"/>
        </p:nvCxnSpPr>
        <p:spPr>
          <a:xfrm>
            <a:off x="10227363" y="6329281"/>
            <a:ext cx="865906" cy="0"/>
          </a:xfrm>
          <a:prstGeom prst="line">
            <a:avLst/>
          </a:prstGeom>
          <a:ln w="57150">
            <a:solidFill>
              <a:srgbClr val="EB71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69AEB85C-93D9-ED6D-DE1A-F4111B63D55B}"/>
              </a:ext>
            </a:extLst>
          </p:cNvPr>
          <p:cNvCxnSpPr>
            <a:cxnSpLocks/>
          </p:cNvCxnSpPr>
          <p:nvPr userDrawn="1"/>
        </p:nvCxnSpPr>
        <p:spPr>
          <a:xfrm>
            <a:off x="11129830" y="5487346"/>
            <a:ext cx="0" cy="812524"/>
          </a:xfrm>
          <a:prstGeom prst="line">
            <a:avLst/>
          </a:prstGeom>
          <a:ln w="57150">
            <a:solidFill>
              <a:srgbClr val="36BCF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CB4B28E3-55F4-4A80-92B6-B7C2661ECAFB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24664" y="4220145"/>
            <a:ext cx="7130473" cy="671941"/>
          </a:xfrm>
        </p:spPr>
        <p:txBody>
          <a:bodyPr numCol="1" anchor="ctr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000" b="0">
                <a:solidFill>
                  <a:schemeClr val="tx1">
                    <a:lumMod val="75000"/>
                  </a:schemeClr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 err="1" smtClean="0"/>
              <a:t>テキス</a:t>
            </a:r>
            <a:r>
              <a:rPr lang="ja-JP" altLang="en-US" dirty="0" smtClean="0"/>
              <a:t>トダミーテキストテキストダミーテキストテキストダ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5819846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7242">
          <p15:clr>
            <a:srgbClr val="FBAE40"/>
          </p15:clr>
        </p15:guide>
        <p15:guide id="3" pos="370">
          <p15:clr>
            <a:srgbClr val="FBAE40"/>
          </p15:clr>
        </p15:guide>
        <p15:guide id="4" orient="horz" pos="361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1092200" cy="6858000"/>
          </a:xfrm>
          <a:prstGeom prst="rect">
            <a:avLst/>
          </a:prstGeom>
          <a:solidFill>
            <a:srgbClr val="006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87ADF6B-00A4-4FF3-B7CF-0BD1BAD13079}"/>
              </a:ext>
            </a:extLst>
          </p:cNvPr>
          <p:cNvSpPr txBox="1">
            <a:spLocks/>
          </p:cNvSpPr>
          <p:nvPr userDrawn="1"/>
        </p:nvSpPr>
        <p:spPr>
          <a:xfrm>
            <a:off x="8797698" y="620972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z="1800" smtClean="0">
                <a:solidFill>
                  <a:srgbClr val="006741"/>
                </a:solidFill>
              </a:rPr>
              <a:pPr/>
              <a:t>‹#›</a:t>
            </a:fld>
            <a:endParaRPr lang="en-GB" sz="1800" dirty="0">
              <a:solidFill>
                <a:srgbClr val="00674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13341" y="203662"/>
            <a:ext cx="2414118" cy="482138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EA0B52B-02E2-4B62-893B-12AC269BAA7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388884" y="1955800"/>
            <a:ext cx="10113355" cy="4196224"/>
          </a:xfrm>
        </p:spPr>
        <p:txBody>
          <a:bodyPr/>
          <a:lstStyle>
            <a:lvl1pPr marL="0" indent="0">
              <a:buNone/>
              <a:defRPr>
                <a:latin typeface="+mn-ea"/>
                <a:ea typeface="+mn-ea"/>
              </a:defRPr>
            </a:lvl1pPr>
            <a:lvl2pPr marL="457200" indent="0">
              <a:buNone/>
              <a:defRPr>
                <a:latin typeface="+mn-ea"/>
                <a:ea typeface="+mn-ea"/>
              </a:defRPr>
            </a:lvl2pPr>
            <a:lvl3pPr marL="914400" indent="0">
              <a:buNone/>
              <a:defRPr>
                <a:latin typeface="+mn-ea"/>
                <a:ea typeface="+mn-ea"/>
              </a:defRPr>
            </a:lvl3pPr>
            <a:lvl4pPr marL="1371600" indent="0">
              <a:buNone/>
              <a:defRPr>
                <a:latin typeface="+mn-ea"/>
                <a:ea typeface="+mn-ea"/>
              </a:defRPr>
            </a:lvl4pPr>
            <a:lvl5pPr marL="1828800" indent="0"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7A3E69B-F608-49D7-BC0D-E7D20D4984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82684" y="441007"/>
            <a:ext cx="4427716" cy="1100945"/>
          </a:xfrm>
        </p:spPr>
        <p:txBody>
          <a:bodyPr>
            <a:normAutofit/>
          </a:bodyPr>
          <a:lstStyle>
            <a:lvl1pPr>
              <a:defRPr sz="3000" b="1"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7" name="正方形/長方形 16"/>
          <p:cNvSpPr/>
          <p:nvPr userDrawn="1"/>
        </p:nvSpPr>
        <p:spPr>
          <a:xfrm>
            <a:off x="1388884" y="444731"/>
            <a:ext cx="1092200" cy="1100945"/>
          </a:xfrm>
          <a:prstGeom prst="rect">
            <a:avLst/>
          </a:prstGeom>
          <a:solidFill>
            <a:srgbClr val="006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9438" y="6173672"/>
            <a:ext cx="696744" cy="578068"/>
          </a:xfrm>
          <a:prstGeom prst="rect">
            <a:avLst/>
          </a:prstGeom>
        </p:spPr>
      </p:pic>
      <p:pic>
        <p:nvPicPr>
          <p:cNvPr id="19" name="図 18" descr="アイコン&#10;&#10;自動的に生成された説明">
            <a:extLst>
              <a:ext uri="{FF2B5EF4-FFF2-40B4-BE49-F238E27FC236}">
                <a16:creationId xmlns:a16="http://schemas.microsoft.com/office/drawing/2014/main" id="{5DCBA043-2C28-5910-46F3-35447D57D26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00" y="85872"/>
            <a:ext cx="687323" cy="916431"/>
          </a:xfrm>
          <a:prstGeom prst="rect">
            <a:avLst/>
          </a:prstGeom>
        </p:spPr>
      </p:pic>
      <p:cxnSp>
        <p:nvCxnSpPr>
          <p:cNvPr id="33" name="直線コネクタ 32"/>
          <p:cNvCxnSpPr/>
          <p:nvPr userDrawn="1"/>
        </p:nvCxnSpPr>
        <p:spPr>
          <a:xfrm>
            <a:off x="1388884" y="6173672"/>
            <a:ext cx="10152014" cy="0"/>
          </a:xfrm>
          <a:prstGeom prst="line">
            <a:avLst/>
          </a:prstGeom>
          <a:ln w="381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図 33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E14A4F1D-7C4D-2D75-0214-218EAE9BC24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6" y="4743285"/>
            <a:ext cx="2080187" cy="200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3763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1118" userDrawn="1">
          <p15:clr>
            <a:srgbClr val="FBAE40"/>
          </p15:clr>
        </p15:guide>
        <p15:guide id="3" orient="horz" pos="3838" userDrawn="1">
          <p15:clr>
            <a:srgbClr val="FBAE40"/>
          </p15:clr>
        </p15:guide>
        <p15:guide id="4" pos="715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二等辺三角形 2"/>
          <p:cNvSpPr/>
          <p:nvPr userDrawn="1"/>
        </p:nvSpPr>
        <p:spPr>
          <a:xfrm rot="10800000">
            <a:off x="5313518" y="1876230"/>
            <a:ext cx="1346200" cy="664889"/>
          </a:xfrm>
          <a:prstGeom prst="triangle">
            <a:avLst/>
          </a:prstGeom>
          <a:solidFill>
            <a:srgbClr val="006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87ADF6B-00A4-4FF3-B7CF-0BD1BAD13079}"/>
              </a:ext>
            </a:extLst>
          </p:cNvPr>
          <p:cNvSpPr txBox="1">
            <a:spLocks/>
          </p:cNvSpPr>
          <p:nvPr userDrawn="1"/>
        </p:nvSpPr>
        <p:spPr>
          <a:xfrm>
            <a:off x="8877299" y="6280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z="1800" smtClean="0">
                <a:solidFill>
                  <a:srgbClr val="006741"/>
                </a:solidFill>
              </a:rPr>
              <a:pPr/>
              <a:t>‹#›</a:t>
            </a:fld>
            <a:endParaRPr lang="en-GB" sz="1800" dirty="0">
              <a:solidFill>
                <a:srgbClr val="00674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EA0B52B-02E2-4B62-893B-12AC269BAA7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49299" y="2337919"/>
            <a:ext cx="10752939" cy="3728901"/>
          </a:xfrm>
        </p:spPr>
        <p:txBody>
          <a:bodyPr/>
          <a:lstStyle>
            <a:lvl1pPr marL="0" indent="0">
              <a:buNone/>
              <a:defRPr>
                <a:latin typeface="+mn-ea"/>
                <a:ea typeface="+mn-ea"/>
              </a:defRPr>
            </a:lvl1pPr>
            <a:lvl2pPr marL="457200" indent="0">
              <a:buNone/>
              <a:defRPr>
                <a:latin typeface="+mn-ea"/>
                <a:ea typeface="+mn-ea"/>
              </a:defRPr>
            </a:lvl2pPr>
            <a:lvl3pPr marL="914400" indent="0">
              <a:buNone/>
              <a:defRPr>
                <a:latin typeface="+mn-ea"/>
                <a:ea typeface="+mn-ea"/>
              </a:defRPr>
            </a:lvl3pPr>
            <a:lvl4pPr marL="1371600" indent="0">
              <a:buNone/>
              <a:defRPr>
                <a:latin typeface="+mn-ea"/>
                <a:ea typeface="+mn-ea"/>
              </a:defRPr>
            </a:lvl4pPr>
            <a:lvl5pPr marL="1828800" indent="0"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正方形/長方形 16"/>
          <p:cNvSpPr/>
          <p:nvPr userDrawn="1"/>
        </p:nvSpPr>
        <p:spPr>
          <a:xfrm>
            <a:off x="616499" y="533222"/>
            <a:ext cx="10752939" cy="1697845"/>
          </a:xfrm>
          <a:prstGeom prst="rect">
            <a:avLst/>
          </a:prstGeom>
          <a:solidFill>
            <a:srgbClr val="006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667299" y="622122"/>
            <a:ext cx="10638639" cy="1502093"/>
          </a:xfrm>
          <a:prstGeom prst="rect">
            <a:avLst/>
          </a:prstGeom>
          <a:solidFill>
            <a:srgbClr val="00674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7A3E69B-F608-49D7-BC0D-E7D20D4984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9559" y="834748"/>
            <a:ext cx="9794140" cy="1097221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pic>
        <p:nvPicPr>
          <p:cNvPr id="14" name="図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9438" y="6173672"/>
            <a:ext cx="696744" cy="578068"/>
          </a:xfrm>
          <a:prstGeom prst="rect">
            <a:avLst/>
          </a:prstGeom>
        </p:spPr>
      </p:pic>
      <p:pic>
        <p:nvPicPr>
          <p:cNvPr id="15" name="図 14" descr="アイコン&#10;&#10;自動的に生成された説明">
            <a:extLst>
              <a:ext uri="{FF2B5EF4-FFF2-40B4-BE49-F238E27FC236}">
                <a16:creationId xmlns:a16="http://schemas.microsoft.com/office/drawing/2014/main" id="{5DCBA043-2C28-5910-46F3-35447D57D2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36" y="952544"/>
            <a:ext cx="687323" cy="91643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608"/>
          <a:stretch/>
        </p:blipFill>
        <p:spPr>
          <a:xfrm>
            <a:off x="9313621" y="311975"/>
            <a:ext cx="2895205" cy="1909898"/>
          </a:xfrm>
          <a:prstGeom prst="rect">
            <a:avLst/>
          </a:prstGeom>
        </p:spPr>
      </p:pic>
      <p:cxnSp>
        <p:nvCxnSpPr>
          <p:cNvPr id="20" name="直線コネクタ 19"/>
          <p:cNvCxnSpPr/>
          <p:nvPr userDrawn="1"/>
        </p:nvCxnSpPr>
        <p:spPr>
          <a:xfrm>
            <a:off x="749299" y="6173672"/>
            <a:ext cx="10791599" cy="0"/>
          </a:xfrm>
          <a:prstGeom prst="line">
            <a:avLst/>
          </a:prstGeom>
          <a:ln w="381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78896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1118">
          <p15:clr>
            <a:srgbClr val="FBAE40"/>
          </p15:clr>
        </p15:guide>
        <p15:guide id="3" orient="horz" pos="3838">
          <p15:clr>
            <a:srgbClr val="FBAE40"/>
          </p15:clr>
        </p15:guide>
        <p15:guide id="4" pos="715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87ADF6B-00A4-4FF3-B7CF-0BD1BAD13079}"/>
              </a:ext>
            </a:extLst>
          </p:cNvPr>
          <p:cNvSpPr txBox="1">
            <a:spLocks/>
          </p:cNvSpPr>
          <p:nvPr userDrawn="1"/>
        </p:nvSpPr>
        <p:spPr>
          <a:xfrm>
            <a:off x="9448800" y="65704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267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1118">
          <p15:clr>
            <a:srgbClr val="FBAE40"/>
          </p15:clr>
        </p15:guide>
        <p15:guide id="3" orient="horz" pos="3838">
          <p15:clr>
            <a:srgbClr val="FBAE40"/>
          </p15:clr>
        </p15:guide>
        <p15:guide id="4" pos="715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bg>
      <p:bgPr>
        <a:solidFill>
          <a:srgbClr val="0067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2741" y="224675"/>
            <a:ext cx="3140559" cy="859123"/>
          </a:xfrm>
          <a:prstGeom prst="rect">
            <a:avLst/>
          </a:prstGeom>
        </p:spPr>
      </p:pic>
      <p:sp>
        <p:nvSpPr>
          <p:cNvPr id="7" name="正方形/長方形 6"/>
          <p:cNvSpPr/>
          <p:nvPr userDrawn="1"/>
        </p:nvSpPr>
        <p:spPr>
          <a:xfrm>
            <a:off x="0" y="6641869"/>
            <a:ext cx="12192000" cy="2161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2148" y="6204819"/>
            <a:ext cx="1712422" cy="43705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891" y="1932434"/>
            <a:ext cx="3246454" cy="3556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7A3E69B-F608-49D7-BC0D-E7D20D4984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4359" y="2765612"/>
            <a:ext cx="6911241" cy="1097221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80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6A1CCB-5CC8-415F-AF86-638DBBFA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99B87-FDA9-4E2D-BB09-750D5E638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4283E-7A81-4394-A61E-9605AD376A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CFA44-49FD-4105-98C7-D4DE49250AA4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437A2-5ACF-4E28-A2DC-ABA43F594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9F31C-D3D6-431A-ABED-C747CD916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396B4-E320-46CD-BE0F-609D3C3E8F9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286589C-5A85-B148-F742-18937E49AFBD}"/>
              </a:ext>
            </a:extLst>
          </p:cNvPr>
          <p:cNvSpPr txBox="1"/>
          <p:nvPr userDrawn="1"/>
        </p:nvSpPr>
        <p:spPr>
          <a:xfrm>
            <a:off x="4676717" y="6571239"/>
            <a:ext cx="31745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rgbClr val="006741"/>
                </a:solidFill>
              </a:rPr>
              <a:t>Copyright © Hannan University. All Rights Reserved</a:t>
            </a:r>
            <a:endParaRPr kumimoji="1" lang="ja-JP" altLang="en-US" sz="900" dirty="0">
              <a:solidFill>
                <a:srgbClr val="0067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3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4" r:id="rId3"/>
    <p:sldLayoutId id="2147483671" r:id="rId4"/>
    <p:sldLayoutId id="2147483669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+mj-ea"/>
          <a:ea typeface="+mj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kern="1200">
          <a:solidFill>
            <a:schemeClr val="tx1"/>
          </a:solidFill>
          <a:latin typeface="+mj-ea"/>
          <a:ea typeface="+mj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j-ea"/>
          <a:ea typeface="+mj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kern="1200">
          <a:solidFill>
            <a:schemeClr val="tx1"/>
          </a:solidFill>
          <a:latin typeface="+mj-ea"/>
          <a:ea typeface="+mj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～タイトルの補完説明や副題に使用する欄～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タイトルスライド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kumimoji="1" lang="en-US" altLang="ja-JP" dirty="0" smtClean="0"/>
              <a:t>2025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日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3719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中見だしタイトルスライド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中見だしタイトルスライド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～タイトル</a:t>
            </a:r>
            <a:r>
              <a:rPr kumimoji="1" lang="ja-JP" altLang="en-US" dirty="0"/>
              <a:t>の補完説明や副題に使用する</a:t>
            </a:r>
            <a:r>
              <a:rPr kumimoji="1" lang="ja-JP" altLang="en-US" dirty="0" smtClean="0"/>
              <a:t>欄～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7408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582684" y="441007"/>
            <a:ext cx="5723116" cy="1100945"/>
          </a:xfrm>
        </p:spPr>
        <p:txBody>
          <a:bodyPr/>
          <a:lstStyle/>
          <a:p>
            <a:r>
              <a:rPr kumimoji="1" lang="ja-JP" altLang="en-US" dirty="0" smtClean="0"/>
              <a:t>項目タイトルスライド：パターン１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33334" y="529814"/>
            <a:ext cx="1149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01</a:t>
            </a:r>
            <a:endParaRPr kumimoji="1" lang="ja-JP" altLang="en-US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81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572359" y="831433"/>
            <a:ext cx="7812941" cy="1097221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項目タイトルスライド：パターン２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27168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12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kumimoji="1" lang="ja-JP" altLang="en-US" sz="3600" dirty="0" smtClean="0"/>
              <a:t>ご清聴ありがとうございました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603863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ユーザー定義 3">
      <a:dk1>
        <a:srgbClr val="383838"/>
      </a:dk1>
      <a:lt1>
        <a:srgbClr val="FFFFFF"/>
      </a:lt1>
      <a:dk2>
        <a:srgbClr val="68DDF4"/>
      </a:dk2>
      <a:lt2>
        <a:srgbClr val="FBD637"/>
      </a:lt2>
      <a:accent1>
        <a:srgbClr val="006540"/>
      </a:accent1>
      <a:accent2>
        <a:srgbClr val="FFB85C"/>
      </a:accent2>
      <a:accent3>
        <a:srgbClr val="1051EC"/>
      </a:accent3>
      <a:accent4>
        <a:srgbClr val="FF6E61"/>
      </a:accent4>
      <a:accent5>
        <a:srgbClr val="FF75B1"/>
      </a:accent5>
      <a:accent6>
        <a:srgbClr val="00D1C3"/>
      </a:accent6>
      <a:hlink>
        <a:srgbClr val="003A71"/>
      </a:hlink>
      <a:folHlink>
        <a:srgbClr val="006540"/>
      </a:folHlink>
    </a:clrScheme>
    <a:fontScheme name="ユーザー定義 2">
      <a:majorFont>
        <a:latin typeface="BIZ UDPゴシック"/>
        <a:ea typeface="BIZ UDPゴシック"/>
        <a:cs typeface=""/>
      </a:majorFont>
      <a:minorFont>
        <a:latin typeface="Calibri"/>
        <a:ea typeface="BIZ UD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ワイド画面</PresentationFormat>
  <Paragraphs>10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BIZ UDPゴシック</vt:lpstr>
      <vt:lpstr>游ゴシック</vt:lpstr>
      <vt:lpstr>Arial</vt:lpstr>
      <vt:lpstr>Arial Black</vt:lpstr>
      <vt:lpstr>Calibri</vt:lpstr>
      <vt:lpstr>Times New Roman</vt:lpstr>
      <vt:lpstr>Office Theme</vt:lpstr>
      <vt:lpstr>タイトルスライド</vt:lpstr>
      <vt:lpstr>中見だしタイトルスライド</vt:lpstr>
      <vt:lpstr>項目タイトルスライド：パターン１</vt:lpstr>
      <vt:lpstr>項目タイトルスライド：パターン２</vt:lpstr>
      <vt:lpstr>PowerPoint プレゼンテーション</vt:lpstr>
      <vt:lpstr>ご清聴ありがとうございました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2025-05-21T07:43:36Z</dcterms:created>
  <dcterms:modified xsi:type="dcterms:W3CDTF">2025-05-23T06:13:17Z</dcterms:modified>
</cp:coreProperties>
</file>